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68C8"/>
    <a:srgbClr val="FEFCE6"/>
    <a:srgbClr val="F8F0FA"/>
    <a:srgbClr val="F2E205"/>
    <a:srgbClr val="37474F"/>
    <a:srgbClr val="E1C888"/>
    <a:srgbClr val="517490"/>
    <a:srgbClr val="E3A92B"/>
    <a:srgbClr val="213242"/>
    <a:srgbClr val="3C5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A5D1E-B6A5-498A-A494-CAA6EF4B8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FF9623-A6A1-4964-A594-730474CD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B0F87A-10F0-424F-B5C1-D435C7F6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7378A0-7FAB-4D71-AA45-4B2EFEEF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7F6F34-7A76-4ED9-9796-2D9A0BF5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4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2BFA8-DD0C-49B0-91DB-DD3DCF54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9994B5-7FBA-460F-AF1B-02BE0D752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6BE91-510F-4F00-942E-5611DC89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C7CFF4-1318-421E-9D7D-93209764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B8EC61-DEB6-44C2-8DEE-8DEFB2AC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EF8235-9FF0-4169-AAD2-7AD04B624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6F2C67-53EC-45EE-AB9F-2419AF09C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46B4E2-15F6-4BE1-9EEA-E657953E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275F2D-8EDA-40C3-A4B3-DE295E2D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B6A2D9-61F6-46B6-968F-9430E2FB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46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88EF5-9F32-46CA-8FA7-4D319E5D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3A9949-848F-460B-BF1F-97A44CE7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7B6C0C-6927-4F0A-8277-D6717A24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450CDA-E0E4-4728-BAAE-009E726D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D7275D-BCBF-4F1B-B191-29C8052D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69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60717-2CD7-45F1-B07D-CBF235F0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C49450-EAAB-424D-82D1-EE2517CA6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379B06-0DD1-43E0-85C6-7FA04CCF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F9DA8C-7936-4A9B-843C-695D0F7E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539E97-3C44-422A-8D67-14FDD844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381E9-1F3C-4D25-89E6-85918621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68B0C1-48E7-4AF1-89E5-F447BD084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02F913-9373-46E9-9737-C83F9EEF3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3E038C-FDE7-4C89-9333-BDBB05D6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868B67-E8C4-4706-AF43-EFC67C02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7AE74F-70FB-43D0-AA60-A0C79653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44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37C08-E6FA-4D69-8539-B109B1C6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461B29-7E86-46B9-9BB9-2DD1407B0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000A26-C4F5-4527-9533-A17ED1899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C86CA7-8B3D-4F7C-A771-5B6D628D7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383E51-5F04-41F3-8E2C-9E1E3AB60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C5C902-7FF1-4DAE-8ED4-2A0EFCE8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DDADE9-4C06-42FB-9CF8-22649D78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0B76CFB-107C-499E-9D21-3EC250E6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76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9D5AA-3335-435A-BD5F-ADE7CFD84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B119199-E5A5-4255-B129-79404ABF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7332CE-B5DA-4494-9BC7-543D55DC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776699-A4EA-49A3-A8D9-678DBDD5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77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669B4D-DAB3-48FA-B314-9A839ED6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A674450-8B75-4EF6-8185-C298F491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630D0F-1D1C-4C3E-941A-F1A0A049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61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6C211-220A-4BE5-B1DA-A475B7B5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62A459-7AC2-4CEC-B0A6-EE4430819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91D75-24D4-4F43-AEBD-A23D45904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F3FBEB-F0F4-4360-9EE6-FDB27534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082E6E-B2EC-471D-91A3-B010B567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23ABC3-4CDF-46FF-8388-99FE3152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15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8AC52-1DF2-4E69-85D0-FFE5160F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648148-3C00-4F67-AF08-6388D0916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6A5334-5CE8-4DE7-A4E2-06E0239B1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D94356-34F6-4C39-B0AD-B3341738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19B31D-A80E-43D2-8540-DF91EA055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E3D865-6236-4BEF-9A32-6520C75B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80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405DAA-124C-4242-B06B-CEA7716C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4F8E1B-51B1-4DF8-941D-4F4FA0375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D68777-D0DF-4C0A-BA0C-2408A197D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1C8E4-F652-4B47-8D65-E060463551FA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7E70FC-F07B-479E-A6A8-DC45C8046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6FA573-B1A5-4D22-ACFF-6ED801B22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ED77B-FC0A-41F6-BE52-E4CAF5BF9D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89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E87409E-2687-406B-90CA-21FB53F4B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89" y="2504933"/>
            <a:ext cx="3108081" cy="3108081"/>
          </a:xfrm>
          <a:prstGeom prst="rect">
            <a:avLst/>
          </a:prstGeom>
        </p:spPr>
      </p:pic>
      <p:pic>
        <p:nvPicPr>
          <p:cNvPr id="37" name="Imagem 36" descr="Diagrama&#10;&#10;Descrição gerada automaticamente">
            <a:extLst>
              <a:ext uri="{FF2B5EF4-FFF2-40B4-BE49-F238E27FC236}">
                <a16:creationId xmlns:a16="http://schemas.microsoft.com/office/drawing/2014/main" id="{B559BB88-0306-4F16-ABAC-0CE03CFAE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8" y="331567"/>
            <a:ext cx="2798592" cy="2798592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DB128C2D-B875-4804-B6BF-EAFDB9DEA08C}"/>
              </a:ext>
            </a:extLst>
          </p:cNvPr>
          <p:cNvSpPr txBox="1"/>
          <p:nvPr/>
        </p:nvSpPr>
        <p:spPr>
          <a:xfrm>
            <a:off x="763756" y="3105834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Realize o cadastro no site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939F6A1-10A0-45CB-B8C5-C42256B65427}"/>
              </a:ext>
            </a:extLst>
          </p:cNvPr>
          <p:cNvSpPr txBox="1"/>
          <p:nvPr/>
        </p:nvSpPr>
        <p:spPr>
          <a:xfrm>
            <a:off x="9583801" y="5498548"/>
            <a:ext cx="182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...Todas as partidas...</a:t>
            </a:r>
          </a:p>
        </p:txBody>
      </p:sp>
      <p:pic>
        <p:nvPicPr>
          <p:cNvPr id="44" name="Imagem 4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A1BB556-0A58-49AC-A02E-AF83F711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98" y="176822"/>
            <a:ext cx="3108082" cy="3108082"/>
          </a:xfrm>
          <a:prstGeom prst="rect">
            <a:avLst/>
          </a:prstGeom>
        </p:spPr>
      </p:pic>
      <p:pic>
        <p:nvPicPr>
          <p:cNvPr id="3" name="Imagem 2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C6711652-19FD-4331-9C03-D74CE385B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4" y="3428999"/>
            <a:ext cx="3108081" cy="310808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574E83CF-667F-443F-8DF7-1EBD5FCBAE39}"/>
              </a:ext>
            </a:extLst>
          </p:cNvPr>
          <p:cNvSpPr txBox="1"/>
          <p:nvPr/>
        </p:nvSpPr>
        <p:spPr>
          <a:xfrm>
            <a:off x="3827515" y="616463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Acompanhe de casa...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85C628-CE3A-4921-BD86-1AED9D8A7925}"/>
              </a:ext>
            </a:extLst>
          </p:cNvPr>
          <p:cNvSpPr txBox="1"/>
          <p:nvPr/>
        </p:nvSpPr>
        <p:spPr>
          <a:xfrm>
            <a:off x="1235261" y="5620358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...E todas as notícias do seu time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435FD3-487E-4799-9E23-8B3F9BC9D989}"/>
              </a:ext>
            </a:extLst>
          </p:cNvPr>
          <p:cNvSpPr txBox="1"/>
          <p:nvPr/>
        </p:nvSpPr>
        <p:spPr>
          <a:xfrm>
            <a:off x="9763563" y="528453"/>
            <a:ext cx="3284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747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HLD</a:t>
            </a:r>
            <a:endParaRPr lang="pt-BR" sz="2800" b="1" dirty="0">
              <a:solidFill>
                <a:srgbClr val="3747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B09629C-9028-4BE6-872C-724CD91B4FA0}"/>
              </a:ext>
            </a:extLst>
          </p:cNvPr>
          <p:cNvSpPr/>
          <p:nvPr/>
        </p:nvSpPr>
        <p:spPr>
          <a:xfrm>
            <a:off x="10046199" y="1210699"/>
            <a:ext cx="768263" cy="52095"/>
          </a:xfrm>
          <a:prstGeom prst="rect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0C6D766-548A-4246-93E7-4355D99B75DA}"/>
              </a:ext>
            </a:extLst>
          </p:cNvPr>
          <p:cNvSpPr/>
          <p:nvPr/>
        </p:nvSpPr>
        <p:spPr>
          <a:xfrm>
            <a:off x="3303308" y="1929430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F164D52-91BB-4193-8668-6370623AF39F}"/>
              </a:ext>
            </a:extLst>
          </p:cNvPr>
          <p:cNvSpPr/>
          <p:nvPr/>
        </p:nvSpPr>
        <p:spPr>
          <a:xfrm>
            <a:off x="5241498" y="1929430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0BC948E8-71D2-4248-A9F3-A58BAEBB72D1}"/>
              </a:ext>
            </a:extLst>
          </p:cNvPr>
          <p:cNvCxnSpPr>
            <a:cxnSpLocks/>
            <a:stCxn id="17" idx="7"/>
            <a:endCxn id="24" idx="4"/>
          </p:cNvCxnSpPr>
          <p:nvPr/>
        </p:nvCxnSpPr>
        <p:spPr>
          <a:xfrm rot="16200000" flipH="1">
            <a:off x="4314582" y="1086872"/>
            <a:ext cx="144008" cy="1878540"/>
          </a:xfrm>
          <a:prstGeom prst="curvedConnector5">
            <a:avLst>
              <a:gd name="adj1" fmla="val -158741"/>
              <a:gd name="adj2" fmla="val 48412"/>
              <a:gd name="adj3" fmla="val 258741"/>
            </a:avLst>
          </a:prstGeom>
          <a:ln w="28575" cap="flat" cmpd="sng" algn="ctr">
            <a:solidFill>
              <a:srgbClr val="F2E2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64310963-056A-4917-B6AB-23A4F575640A}"/>
              </a:ext>
            </a:extLst>
          </p:cNvPr>
          <p:cNvSpPr/>
          <p:nvPr/>
        </p:nvSpPr>
        <p:spPr>
          <a:xfrm>
            <a:off x="9752311" y="2808562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A23C930-2122-4C9E-AF20-F4261FB2F81B}"/>
              </a:ext>
            </a:extLst>
          </p:cNvPr>
          <p:cNvSpPr/>
          <p:nvPr/>
        </p:nvSpPr>
        <p:spPr>
          <a:xfrm>
            <a:off x="8204524" y="1810290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: Curvo 39">
            <a:extLst>
              <a:ext uri="{FF2B5EF4-FFF2-40B4-BE49-F238E27FC236}">
                <a16:creationId xmlns:a16="http://schemas.microsoft.com/office/drawing/2014/main" id="{5913557D-9E65-4D72-85AC-07348EA7F398}"/>
              </a:ext>
            </a:extLst>
          </p:cNvPr>
          <p:cNvCxnSpPr>
            <a:cxnSpLocks/>
            <a:stCxn id="39" idx="5"/>
            <a:endCxn id="36" idx="1"/>
          </p:cNvCxnSpPr>
          <p:nvPr/>
        </p:nvCxnSpPr>
        <p:spPr>
          <a:xfrm rot="16200000" flipH="1">
            <a:off x="8623289" y="1679540"/>
            <a:ext cx="878972" cy="1428487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rgbClr val="F2E2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Elipse 50">
            <a:extLst>
              <a:ext uri="{FF2B5EF4-FFF2-40B4-BE49-F238E27FC236}">
                <a16:creationId xmlns:a16="http://schemas.microsoft.com/office/drawing/2014/main" id="{FC1A12CB-EEBE-48E2-92F4-16B5BD170BB4}"/>
              </a:ext>
            </a:extLst>
          </p:cNvPr>
          <p:cNvSpPr/>
          <p:nvPr/>
        </p:nvSpPr>
        <p:spPr>
          <a:xfrm>
            <a:off x="6545929" y="4637638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5A600F4-F06A-4257-898C-8F04EEEAAA6D}"/>
              </a:ext>
            </a:extLst>
          </p:cNvPr>
          <p:cNvSpPr/>
          <p:nvPr/>
        </p:nvSpPr>
        <p:spPr>
          <a:xfrm>
            <a:off x="8492745" y="4988346"/>
            <a:ext cx="168716" cy="168716"/>
          </a:xfrm>
          <a:prstGeom prst="ellipse">
            <a:avLst/>
          </a:prstGeom>
          <a:solidFill>
            <a:srgbClr val="F2E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E3A170AE-FC37-4C52-8B75-C9602949FF98}"/>
              </a:ext>
            </a:extLst>
          </p:cNvPr>
          <p:cNvCxnSpPr>
            <a:cxnSpLocks/>
            <a:stCxn id="51" idx="7"/>
            <a:endCxn id="53" idx="2"/>
          </p:cNvCxnSpPr>
          <p:nvPr/>
        </p:nvCxnSpPr>
        <p:spPr>
          <a:xfrm rot="16200000" flipH="1">
            <a:off x="7386162" y="3966121"/>
            <a:ext cx="410358" cy="1802808"/>
          </a:xfrm>
          <a:prstGeom prst="curvedConnector4">
            <a:avLst>
              <a:gd name="adj1" fmla="val -55707"/>
              <a:gd name="adj2" fmla="val 50685"/>
            </a:avLst>
          </a:prstGeom>
          <a:ln w="28575" cap="flat" cmpd="sng" algn="ctr">
            <a:solidFill>
              <a:srgbClr val="F2E2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3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49F8F4C-3514-439E-85BF-9BD1A99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6725" y="2448658"/>
            <a:ext cx="466725" cy="400050"/>
          </a:xfrm>
          <a:prstGeom prst="rect">
            <a:avLst/>
          </a:prstGeom>
        </p:spPr>
      </p:pic>
      <p:pic>
        <p:nvPicPr>
          <p:cNvPr id="11" name="Imagem 10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565D5A4E-F5AD-431F-AE15-52B6ED71E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52" b="37815"/>
          <a:stretch/>
        </p:blipFill>
        <p:spPr>
          <a:xfrm>
            <a:off x="5400668" y="2687497"/>
            <a:ext cx="1465660" cy="1941341"/>
          </a:xfrm>
          <a:prstGeom prst="rect">
            <a:avLst/>
          </a:prstGeom>
        </p:spPr>
      </p:pic>
      <p:pic>
        <p:nvPicPr>
          <p:cNvPr id="13" name="Imagem 12" descr="Uma imagem contendo Quadro de comunicações&#10;&#10;Descrição gerada automaticamente">
            <a:extLst>
              <a:ext uri="{FF2B5EF4-FFF2-40B4-BE49-F238E27FC236}">
                <a16:creationId xmlns:a16="http://schemas.microsoft.com/office/drawing/2014/main" id="{8B20706B-AD02-4F86-9465-AE3A58A7D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99" y="1885147"/>
            <a:ext cx="2142201" cy="2142201"/>
          </a:xfrm>
          <a:prstGeom prst="rect">
            <a:avLst/>
          </a:prstGeom>
        </p:spPr>
      </p:pic>
      <p:pic>
        <p:nvPicPr>
          <p:cNvPr id="15" name="Imagem 14" descr="Texto&#10;&#10;Descrição gerada automaticamente com confiança média">
            <a:extLst>
              <a:ext uri="{FF2B5EF4-FFF2-40B4-BE49-F238E27FC236}">
                <a16:creationId xmlns:a16="http://schemas.microsoft.com/office/drawing/2014/main" id="{B6EBAC3F-3E80-4BDE-846A-3016C7E5E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16" y="1204424"/>
            <a:ext cx="2722494" cy="2722494"/>
          </a:xfrm>
          <a:prstGeom prst="rect">
            <a:avLst/>
          </a:prstGeom>
        </p:spPr>
      </p:pic>
      <p:pic>
        <p:nvPicPr>
          <p:cNvPr id="17" name="Imagem 1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5A3191A1-85B1-4106-8081-C2C73E3D2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5" y="253662"/>
            <a:ext cx="2601131" cy="2601131"/>
          </a:xfrm>
          <a:prstGeom prst="rect">
            <a:avLst/>
          </a:prstGeom>
        </p:spPr>
      </p:pic>
      <p:pic>
        <p:nvPicPr>
          <p:cNvPr id="19" name="Imagem 18" descr="Uma imagem contendo luz, ar, computador, voando&#10;&#10;Descrição gerada automaticamente">
            <a:extLst>
              <a:ext uri="{FF2B5EF4-FFF2-40B4-BE49-F238E27FC236}">
                <a16:creationId xmlns:a16="http://schemas.microsoft.com/office/drawing/2014/main" id="{3A61C370-ED2E-41D6-92D0-BA70970D8F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6" r="42835" b="20093"/>
          <a:stretch/>
        </p:blipFill>
        <p:spPr>
          <a:xfrm>
            <a:off x="9991678" y="551059"/>
            <a:ext cx="1952825" cy="225021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72AC1A5-CA9D-4A57-AFBE-447370406D05}"/>
              </a:ext>
            </a:extLst>
          </p:cNvPr>
          <p:cNvSpPr txBox="1"/>
          <p:nvPr/>
        </p:nvSpPr>
        <p:spPr>
          <a:xfrm>
            <a:off x="3076937" y="765832"/>
            <a:ext cx="2236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Computador com processador i3 4GB RAM 1TB (Recomendado)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F35DF44-AD7D-4C4B-B652-90BAE092802F}"/>
              </a:ext>
            </a:extLst>
          </p:cNvPr>
          <p:cNvSpPr txBox="1"/>
          <p:nvPr/>
        </p:nvSpPr>
        <p:spPr>
          <a:xfrm>
            <a:off x="7707509" y="5274817"/>
            <a:ext cx="2142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Roteador Wireless 15MB ou dados móveis 4G (Recomendado)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E0B849E-CC4B-4100-877C-108B12F70F30}"/>
              </a:ext>
            </a:extLst>
          </p:cNvPr>
          <p:cNvSpPr txBox="1"/>
          <p:nvPr/>
        </p:nvSpPr>
        <p:spPr>
          <a:xfrm>
            <a:off x="6764333" y="645051"/>
            <a:ext cx="322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Servidor de aplicação </a:t>
            </a:r>
            <a:r>
              <a:rPr lang="pt-BR" dirty="0" err="1">
                <a:solidFill>
                  <a:srgbClr val="37474F"/>
                </a:solidFill>
                <a:latin typeface="Geomanist" panose="02000503000000020004" pitchFamily="50" charset="0"/>
              </a:rPr>
              <a:t>NodeJs</a:t>
            </a:r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/HTML/CSS/</a:t>
            </a:r>
            <a:r>
              <a:rPr lang="pt-BR" dirty="0" err="1">
                <a:solidFill>
                  <a:srgbClr val="37474F"/>
                </a:solidFill>
                <a:latin typeface="Geomanist" panose="02000503000000020004" pitchFamily="50" charset="0"/>
              </a:rPr>
              <a:t>JavaScript</a:t>
            </a:r>
            <a:endParaRPr lang="pt-BR" dirty="0">
              <a:solidFill>
                <a:srgbClr val="37474F"/>
              </a:solidFill>
              <a:latin typeface="Geomanist" panose="02000503000000020004" pitchFamily="50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0769ED5-78F2-41D7-84D3-8EE7B85A9245}"/>
              </a:ext>
            </a:extLst>
          </p:cNvPr>
          <p:cNvSpPr txBox="1"/>
          <p:nvPr/>
        </p:nvSpPr>
        <p:spPr>
          <a:xfrm>
            <a:off x="9717272" y="2948304"/>
            <a:ext cx="22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Banco de dados MySQL Server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BC2BDA7-93B3-458E-A913-58A875955070}"/>
              </a:ext>
            </a:extLst>
          </p:cNvPr>
          <p:cNvSpPr txBox="1"/>
          <p:nvPr/>
        </p:nvSpPr>
        <p:spPr>
          <a:xfrm>
            <a:off x="2450238" y="5018522"/>
            <a:ext cx="2601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Dispositivo móvel IOS/Android ou computador com acesso a internet e SO Linux/Windows/</a:t>
            </a:r>
            <a:r>
              <a:rPr lang="pt-BR" dirty="0" err="1">
                <a:solidFill>
                  <a:srgbClr val="37474F"/>
                </a:solidFill>
                <a:latin typeface="Geomanist" panose="02000503000000020004" pitchFamily="50" charset="0"/>
              </a:rPr>
              <a:t>MacOS</a:t>
            </a:r>
            <a:endParaRPr lang="pt-BR" dirty="0">
              <a:solidFill>
                <a:srgbClr val="37474F"/>
              </a:solidFill>
              <a:latin typeface="Geomanist" panose="02000503000000020004" pitchFamily="50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B548F7-552E-4CDA-8640-947BAE38E77A}"/>
              </a:ext>
            </a:extLst>
          </p:cNvPr>
          <p:cNvSpPr txBox="1"/>
          <p:nvPr/>
        </p:nvSpPr>
        <p:spPr>
          <a:xfrm>
            <a:off x="486619" y="2848708"/>
            <a:ext cx="214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Roteador Wireless 40MB (Recomendado)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2C02CE8-B563-425A-8BC1-A31CF29C2A7A}"/>
              </a:ext>
            </a:extLst>
          </p:cNvPr>
          <p:cNvSpPr txBox="1"/>
          <p:nvPr/>
        </p:nvSpPr>
        <p:spPr>
          <a:xfrm>
            <a:off x="678747" y="5000810"/>
            <a:ext cx="1371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37474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LLD</a:t>
            </a:r>
            <a:endParaRPr lang="pt-BR" sz="2800" b="1" dirty="0">
              <a:solidFill>
                <a:srgbClr val="37474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B8B0761-C9D7-4035-97D5-482F56874FB4}"/>
              </a:ext>
            </a:extLst>
          </p:cNvPr>
          <p:cNvSpPr/>
          <p:nvPr/>
        </p:nvSpPr>
        <p:spPr>
          <a:xfrm>
            <a:off x="875236" y="5676510"/>
            <a:ext cx="768263" cy="52095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369F3F15-D2FD-4B0D-A9F9-E61F67DB8F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3" b="17284"/>
          <a:stretch/>
        </p:blipFill>
        <p:spPr>
          <a:xfrm>
            <a:off x="9849710" y="4624850"/>
            <a:ext cx="1720331" cy="2142201"/>
          </a:xfrm>
          <a:prstGeom prst="rect">
            <a:avLst/>
          </a:prstGeom>
        </p:spPr>
      </p:pic>
      <p:pic>
        <p:nvPicPr>
          <p:cNvPr id="39" name="Imagem 38" descr="Texto&#10;&#10;Descrição gerada automaticamente">
            <a:extLst>
              <a:ext uri="{FF2B5EF4-FFF2-40B4-BE49-F238E27FC236}">
                <a16:creationId xmlns:a16="http://schemas.microsoft.com/office/drawing/2014/main" id="{F7D74BBE-0A8C-488A-A22E-09E3D16F56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16861" r="6972" b="25974"/>
          <a:stretch/>
        </p:blipFill>
        <p:spPr>
          <a:xfrm>
            <a:off x="5042042" y="4879546"/>
            <a:ext cx="2635876" cy="175527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819E46B-EC3D-4955-9B70-0C61391C5D38}"/>
              </a:ext>
            </a:extLst>
          </p:cNvPr>
          <p:cNvSpPr/>
          <p:nvPr/>
        </p:nvSpPr>
        <p:spPr>
          <a:xfrm>
            <a:off x="2342290" y="4742489"/>
            <a:ext cx="9488639" cy="1941341"/>
          </a:xfrm>
          <a:prstGeom prst="rect">
            <a:avLst/>
          </a:prstGeom>
          <a:noFill/>
          <a:ln>
            <a:solidFill>
              <a:srgbClr val="BA6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E3E75E9-AE2B-4B22-8942-566E2BF33FDA}"/>
              </a:ext>
            </a:extLst>
          </p:cNvPr>
          <p:cNvSpPr/>
          <p:nvPr/>
        </p:nvSpPr>
        <p:spPr>
          <a:xfrm>
            <a:off x="375545" y="362150"/>
            <a:ext cx="5052123" cy="3755940"/>
          </a:xfrm>
          <a:prstGeom prst="rect">
            <a:avLst/>
          </a:prstGeom>
          <a:noFill/>
          <a:ln>
            <a:solidFill>
              <a:srgbClr val="BA6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57C7B29-2161-4E8D-8947-A50F239256F5}"/>
              </a:ext>
            </a:extLst>
          </p:cNvPr>
          <p:cNvSpPr/>
          <p:nvPr/>
        </p:nvSpPr>
        <p:spPr>
          <a:xfrm>
            <a:off x="6764333" y="362150"/>
            <a:ext cx="5127118" cy="3755940"/>
          </a:xfrm>
          <a:prstGeom prst="rect">
            <a:avLst/>
          </a:prstGeom>
          <a:noFill/>
          <a:ln>
            <a:solidFill>
              <a:srgbClr val="BA6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AFF2DB3-18AC-4D37-97CF-17B53A0D9790}"/>
              </a:ext>
            </a:extLst>
          </p:cNvPr>
          <p:cNvSpPr txBox="1"/>
          <p:nvPr/>
        </p:nvSpPr>
        <p:spPr>
          <a:xfrm>
            <a:off x="4530916" y="53536"/>
            <a:ext cx="102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Solução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F2AF3D-CFFC-4454-96D8-07D0C12F10DF}"/>
              </a:ext>
            </a:extLst>
          </p:cNvPr>
          <p:cNvSpPr txBox="1"/>
          <p:nvPr/>
        </p:nvSpPr>
        <p:spPr>
          <a:xfrm>
            <a:off x="10895725" y="4060957"/>
            <a:ext cx="102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Nuvem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40E07D0-6604-4D40-A958-15D55F3C4FE1}"/>
              </a:ext>
            </a:extLst>
          </p:cNvPr>
          <p:cNvSpPr txBox="1"/>
          <p:nvPr/>
        </p:nvSpPr>
        <p:spPr>
          <a:xfrm>
            <a:off x="2375599" y="4440503"/>
            <a:ext cx="102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37474F"/>
                </a:solidFill>
                <a:latin typeface="Geomanist" panose="02000503000000020004" pitchFamily="50" charset="0"/>
              </a:rPr>
              <a:t>Usuário</a:t>
            </a:r>
          </a:p>
        </p:txBody>
      </p:sp>
    </p:spTree>
    <p:extLst>
      <p:ext uri="{BB962C8B-B14F-4D97-AF65-F5344CB8AC3E}">
        <p14:creationId xmlns:p14="http://schemas.microsoft.com/office/powerpoint/2010/main" val="16040592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86</Words>
  <Application>Microsoft Office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Aharoni</vt:lpstr>
      <vt:lpstr>Arial</vt:lpstr>
      <vt:lpstr>Calibri</vt:lpstr>
      <vt:lpstr>Calibri Light</vt:lpstr>
      <vt:lpstr>Geomanist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ROBERTO SARAIVA MEDEIROS .</dc:creator>
  <cp:lastModifiedBy>GABRIEL ROBERTO SARAIVA MEDEIROS .</cp:lastModifiedBy>
  <cp:revision>31</cp:revision>
  <dcterms:created xsi:type="dcterms:W3CDTF">2021-05-06T22:29:05Z</dcterms:created>
  <dcterms:modified xsi:type="dcterms:W3CDTF">2021-05-11T20:08:44Z</dcterms:modified>
</cp:coreProperties>
</file>